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59" r:id="rId6"/>
    <p:sldId id="263" r:id="rId7"/>
    <p:sldId id="264" r:id="rId8"/>
    <p:sldId id="265" r:id="rId9"/>
    <p:sldId id="268" r:id="rId10"/>
    <p:sldId id="269" r:id="rId11"/>
    <p:sldId id="270" r:id="rId12"/>
    <p:sldId id="272" r:id="rId13"/>
    <p:sldId id="276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67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0823-21C4-4F76-97BF-7C89028F2E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EA94-9C3B-4970-AAB0-6526AA80F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Вологодские свободно-кистевые росписи</a:t>
            </a:r>
          </a:p>
          <a:p>
            <a:endParaRPr lang="ru-RU" dirty="0"/>
          </a:p>
        </p:txBody>
      </p:sp>
      <p:pic>
        <p:nvPicPr>
          <p:cNvPr id="7" name="Рисунок 6" descr="http://cs622530.vk.me/v622530595/45762/FtImj1TMdQ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071966" cy="418102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Харовская   роспись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57200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Открытый  урок </a:t>
            </a:r>
            <a:r>
              <a:rPr lang="ru-RU" dirty="0" smtClean="0">
                <a:solidFill>
                  <a:schemeClr val="tx2"/>
                </a:solidFill>
              </a:rPr>
              <a:t>2020г.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Преподаватель: Кувшинова Т.Н.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C:\Users\Татьяна\Desktop\Новая папка\IMG_20160223_203711232.jpg"/>
          <p:cNvPicPr>
            <a:picLocks noChangeAspect="1" noChangeArrowheads="1"/>
          </p:cNvPicPr>
          <p:nvPr/>
        </p:nvPicPr>
        <p:blipFill>
          <a:blip r:embed="rId2" cstate="print"/>
          <a:srcRect l="64592" t="30236" r="9583" b="25294"/>
          <a:stretch>
            <a:fillRect/>
          </a:stretch>
        </p:blipFill>
        <p:spPr bwMode="auto">
          <a:xfrm>
            <a:off x="4929190" y="916819"/>
            <a:ext cx="2857520" cy="3583751"/>
          </a:xfrm>
          <a:prstGeom prst="rect">
            <a:avLst/>
          </a:prstGeom>
          <a:noFill/>
        </p:spPr>
      </p:pic>
      <p:pic>
        <p:nvPicPr>
          <p:cNvPr id="26626" name="Picture 2" descr="C:\Users\Ирина\Desktop\кино на конкурс\IMG_20170425_113324081.jpg"/>
          <p:cNvPicPr>
            <a:picLocks noChangeAspect="1" noChangeArrowheads="1"/>
          </p:cNvPicPr>
          <p:nvPr/>
        </p:nvPicPr>
        <p:blipFill>
          <a:blip r:embed="rId3"/>
          <a:srcRect l="21875" t="10937" r="18359" b="9375"/>
          <a:stretch>
            <a:fillRect/>
          </a:stretch>
        </p:blipFill>
        <p:spPr bwMode="auto">
          <a:xfrm>
            <a:off x="928662" y="857232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 descr="C:\Users\Татьяна\Desktop\Новая папка\IMG_20160223_203711232.jpg"/>
          <p:cNvPicPr>
            <a:picLocks noChangeAspect="1" noChangeArrowheads="1"/>
          </p:cNvPicPr>
          <p:nvPr/>
        </p:nvPicPr>
        <p:blipFill>
          <a:blip r:embed="rId2" cstate="print"/>
          <a:srcRect l="12942" t="30236" r="7383" b="25294"/>
          <a:stretch>
            <a:fillRect/>
          </a:stretch>
        </p:blipFill>
        <p:spPr bwMode="auto">
          <a:xfrm>
            <a:off x="2643174" y="4143380"/>
            <a:ext cx="5668102" cy="2372694"/>
          </a:xfrm>
          <a:prstGeom prst="rect">
            <a:avLst/>
          </a:prstGeom>
          <a:noFill/>
        </p:spPr>
      </p:pic>
      <p:pic>
        <p:nvPicPr>
          <p:cNvPr id="27650" name="Picture 2" descr="C:\Users\Ирина\Desktop\кино на конкурс\IMG_20170425_113244022.jpg"/>
          <p:cNvPicPr>
            <a:picLocks noChangeAspect="1" noChangeArrowheads="1"/>
          </p:cNvPicPr>
          <p:nvPr/>
        </p:nvPicPr>
        <p:blipFill>
          <a:blip r:embed="rId3"/>
          <a:srcRect l="10156" t="12500" b="9375"/>
          <a:stretch>
            <a:fillRect/>
          </a:stretch>
        </p:blipFill>
        <p:spPr bwMode="auto">
          <a:xfrm>
            <a:off x="285720" y="500042"/>
            <a:ext cx="5476892" cy="3571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72198" y="714356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Основные  этапы  исполнения   мотива  «Харовский  лев»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https://pp.vk.me/c10330/u3958852/155769348/z_949f22c1.jpg"/>
          <p:cNvPicPr/>
          <p:nvPr/>
        </p:nvPicPr>
        <p:blipFill>
          <a:blip r:embed="rId2" cstate="print"/>
          <a:srcRect l="47074" t="66517"/>
          <a:stretch>
            <a:fillRect/>
          </a:stretch>
        </p:blipFill>
        <p:spPr bwMode="auto">
          <a:xfrm>
            <a:off x="285720" y="357166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vk.me/c10330/u3958852/155769348/z_af025c2b.jpg"/>
          <p:cNvPicPr/>
          <p:nvPr/>
        </p:nvPicPr>
        <p:blipFill>
          <a:blip r:embed="rId3" cstate="print"/>
          <a:srcRect l="46311" t="48837" b="7849"/>
          <a:stretch>
            <a:fillRect/>
          </a:stretch>
        </p:blipFill>
        <p:spPr bwMode="auto">
          <a:xfrm>
            <a:off x="3143240" y="500042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vk.me/c10330/u3958852/155769348/z_4da54a48.jpg"/>
          <p:cNvPicPr/>
          <p:nvPr/>
        </p:nvPicPr>
        <p:blipFill>
          <a:blip r:embed="rId4" cstate="print"/>
          <a:srcRect l="52523" t="64400" b="3445"/>
          <a:stretch>
            <a:fillRect/>
          </a:stretch>
        </p:blipFill>
        <p:spPr bwMode="auto">
          <a:xfrm>
            <a:off x="3643306" y="3143248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p.vk.me/c10330/u3958852/155769348/z_d7a98f4d.jpg"/>
          <p:cNvPicPr/>
          <p:nvPr/>
        </p:nvPicPr>
        <p:blipFill>
          <a:blip r:embed="rId5" cstate="print"/>
          <a:srcRect l="45842" t="60345" b="4138"/>
          <a:stretch>
            <a:fillRect/>
          </a:stretch>
        </p:blipFill>
        <p:spPr bwMode="auto">
          <a:xfrm>
            <a:off x="6072198" y="3000372"/>
            <a:ext cx="2214546" cy="21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pp.vk.me/c10330/u3958852/155769348/z_7eb4c14e.jpg"/>
          <p:cNvPicPr/>
          <p:nvPr/>
        </p:nvPicPr>
        <p:blipFill>
          <a:blip r:embed="rId6" cstate="print"/>
          <a:srcRect l="40939" t="50388" r="1596" b="5335"/>
          <a:stretch>
            <a:fillRect/>
          </a:stretch>
        </p:blipFill>
        <p:spPr bwMode="auto">
          <a:xfrm>
            <a:off x="428596" y="3000372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p.vk.me/c10330/u3958852/155769348/z_b1dd7620.jpg"/>
          <p:cNvPicPr/>
          <p:nvPr/>
        </p:nvPicPr>
        <p:blipFill>
          <a:blip r:embed="rId7" cstate="print"/>
          <a:srcRect l="49627" t="59031" b="16740"/>
          <a:stretch>
            <a:fillRect/>
          </a:stretch>
        </p:blipFill>
        <p:spPr bwMode="auto">
          <a:xfrm>
            <a:off x="5429256" y="285728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C:\Users\Татьяна\Desktop\Новая папка\IMG_20160223_203645998.jpg"/>
          <p:cNvPicPr>
            <a:picLocks noChangeAspect="1" noChangeArrowheads="1"/>
          </p:cNvPicPr>
          <p:nvPr/>
        </p:nvPicPr>
        <p:blipFill>
          <a:blip r:embed="rId2" cstate="print"/>
          <a:srcRect l="14487" t="24113" r="13076" b="12418"/>
          <a:stretch>
            <a:fillRect/>
          </a:stretch>
        </p:blipFill>
        <p:spPr bwMode="auto">
          <a:xfrm rot="5400000">
            <a:off x="454530" y="1117050"/>
            <a:ext cx="4604256" cy="322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pp.vk.me/c617225/v617225852/c3ca/VBhe7Avj8g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5142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 descr="C:\Users\Татьяна\Desktop\Новая папка\IMG_20160223_204229105.jpg"/>
          <p:cNvPicPr>
            <a:picLocks noChangeAspect="1" noChangeArrowheads="1"/>
          </p:cNvPicPr>
          <p:nvPr/>
        </p:nvPicPr>
        <p:blipFill>
          <a:blip r:embed="rId2" cstate="print"/>
          <a:srcRect l="3706" t="20845" r="9207" b="15229"/>
          <a:stretch>
            <a:fillRect/>
          </a:stretch>
        </p:blipFill>
        <p:spPr bwMode="auto">
          <a:xfrm>
            <a:off x="2143108" y="428604"/>
            <a:ext cx="4982330" cy="4876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635795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</a:p>
          <a:p>
            <a:r>
              <a:rPr lang="ru-RU" sz="3600" b="1" dirty="0" smtClean="0">
                <a:ln/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https://pp.vk.me/c421317/v421317280/34d8/H2VRaQRYR0s.jpg"/>
          <p:cNvPicPr/>
          <p:nvPr/>
        </p:nvPicPr>
        <p:blipFill>
          <a:blip r:embed="rId2" cstate="print"/>
          <a:srcRect l="29890" t="8451" r="22947" b="25932"/>
          <a:stretch>
            <a:fillRect/>
          </a:stretch>
        </p:blipFill>
        <p:spPr bwMode="auto">
          <a:xfrm>
            <a:off x="428596" y="428604"/>
            <a:ext cx="2071702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https://pp.vk.me/c311922/v311922852/2d5e/Yrnedyr3uj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1480"/>
            <a:ext cx="374441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pp.vk.me/c408327/v408327852/3e9a/9iKm6USl_Y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1559445" cy="22555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Рисунок 9" descr="https://pp.vk.me/c621623/v621623280/13182/R1wjrVqeI7I.jpg"/>
          <p:cNvPicPr/>
          <p:nvPr/>
        </p:nvPicPr>
        <p:blipFill>
          <a:blip r:embed="rId5" cstate="print"/>
          <a:srcRect l="50000" r="4759" b="34056"/>
          <a:stretch>
            <a:fillRect/>
          </a:stretch>
        </p:blipFill>
        <p:spPr bwMode="auto">
          <a:xfrm>
            <a:off x="6786578" y="500042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p.vk.me/c419225/v419225280/733d/CA2ol2g2njM.jpg"/>
          <p:cNvPicPr/>
          <p:nvPr/>
        </p:nvPicPr>
        <p:blipFill>
          <a:blip r:embed="rId6" cstate="print"/>
          <a:srcRect l="70555" t="20385" r="2634" b="32050"/>
          <a:stretch>
            <a:fillRect/>
          </a:stretch>
        </p:blipFill>
        <p:spPr bwMode="auto">
          <a:xfrm>
            <a:off x="6858016" y="328612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https://pp.vk.me/c421317/v421317280/34d8/H2VRaQRYR0s.jpg"/>
          <p:cNvPicPr/>
          <p:nvPr/>
        </p:nvPicPr>
        <p:blipFill>
          <a:blip r:embed="rId2" cstate="print"/>
          <a:srcRect l="29890" t="8451" r="22947" b="25932"/>
          <a:stretch>
            <a:fillRect/>
          </a:stretch>
        </p:blipFill>
        <p:spPr bwMode="auto">
          <a:xfrm>
            <a:off x="1643042" y="642918"/>
            <a:ext cx="5500726" cy="46799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Харовская роспись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https://pp.vk.me/c412125/v412125852/69ab/BR59wMWMVyc.jpg"/>
          <p:cNvPicPr/>
          <p:nvPr/>
        </p:nvPicPr>
        <p:blipFill>
          <a:blip r:embed="rId2" cstate="print"/>
          <a:srcRect t="-4309" b="-2381"/>
          <a:stretch>
            <a:fillRect/>
          </a:stretch>
        </p:blipFill>
        <p:spPr bwMode="auto">
          <a:xfrm>
            <a:off x="428596" y="428604"/>
            <a:ext cx="8463884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-2364303" y="3217933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Харовская   роспись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https://pp.vk.me/c412422/v412422280/4bd2/mDZGG5RqvL4.jpg"/>
          <p:cNvPicPr/>
          <p:nvPr/>
        </p:nvPicPr>
        <p:blipFill>
          <a:blip r:embed="rId2" cstate="print"/>
          <a:srcRect b="3529"/>
          <a:stretch>
            <a:fillRect/>
          </a:stretch>
        </p:blipFill>
        <p:spPr bwMode="auto">
          <a:xfrm>
            <a:off x="1571604" y="357166"/>
            <a:ext cx="6527648" cy="607223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0000" r="14286" b="10400"/>
          <a:stretch>
            <a:fillRect/>
          </a:stretch>
        </p:blipFill>
        <p:spPr bwMode="auto">
          <a:xfrm>
            <a:off x="3714744" y="1857364"/>
            <a:ext cx="2007104" cy="427600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Харовская роспись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Харовская   роспись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https://pp.vk.me/c410517/v410517915/ace1/mV9_p1FPs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4214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864" t="4594" r="8133" b="21680"/>
          <a:stretch>
            <a:fillRect/>
          </a:stretch>
        </p:blipFill>
        <p:spPr bwMode="auto">
          <a:xfrm>
            <a:off x="5572132" y="357166"/>
            <a:ext cx="3005769" cy="396215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https://pp.vk.me/c310531/v310531787/2bae/MembmYlHdR4.jpg"/>
          <p:cNvPicPr/>
          <p:nvPr/>
        </p:nvPicPr>
        <p:blipFill>
          <a:blip r:embed="rId4" cstate="print"/>
          <a:srcRect l="3342" t="22828" b="16035"/>
          <a:stretch>
            <a:fillRect/>
          </a:stretch>
        </p:blipFill>
        <p:spPr bwMode="auto">
          <a:xfrm>
            <a:off x="785786" y="2928934"/>
            <a:ext cx="45247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Харовская роспись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 descr="https://pp.vk.me/c4542/u50542287/118318977/z_50440059.jpg"/>
          <p:cNvPicPr/>
          <p:nvPr/>
        </p:nvPicPr>
        <p:blipFill>
          <a:blip r:embed="rId2" cstate="print"/>
          <a:srcRect l="17949" r="15385" b="8297"/>
          <a:stretch>
            <a:fillRect/>
          </a:stretch>
        </p:blipFill>
        <p:spPr bwMode="auto">
          <a:xfrm flipH="1">
            <a:off x="6858016" y="428604"/>
            <a:ext cx="1962456" cy="55961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https://pp.vk.me/c418616/v418616852/654a/uG2dEQQmaEE.jpg"/>
          <p:cNvPicPr/>
          <p:nvPr/>
        </p:nvPicPr>
        <p:blipFill>
          <a:blip r:embed="rId3" cstate="print"/>
          <a:srcRect t="51254"/>
          <a:stretch>
            <a:fillRect/>
          </a:stretch>
        </p:blipFill>
        <p:spPr bwMode="auto">
          <a:xfrm>
            <a:off x="285720" y="357166"/>
            <a:ext cx="3744416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Юлия\Рабочий стол\конференция\IMAG0420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32507" t="13789"/>
          <a:stretch>
            <a:fillRect/>
          </a:stretch>
        </p:blipFill>
        <p:spPr bwMode="auto">
          <a:xfrm rot="5400000">
            <a:off x="3424417" y="576078"/>
            <a:ext cx="3898693" cy="27465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Рисунок 12" descr="http://cs3.livemaster.ru/zhurnalfoto/7/e/5/130127201358.jpg"/>
          <p:cNvPicPr/>
          <p:nvPr/>
        </p:nvPicPr>
        <p:blipFill>
          <a:blip r:embed="rId5" cstate="print"/>
          <a:srcRect l="16059" t="9572" r="9998" b="14423"/>
          <a:stretch>
            <a:fillRect/>
          </a:stretch>
        </p:blipFill>
        <p:spPr bwMode="auto">
          <a:xfrm>
            <a:off x="3571868" y="3857628"/>
            <a:ext cx="350046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www.booksite.ru/trade_vologda/picture/11_19.jpg"/>
          <p:cNvPicPr/>
          <p:nvPr/>
        </p:nvPicPr>
        <p:blipFill>
          <a:blip r:embed="rId6" cstate="print"/>
          <a:srcRect l="3841" t="1776" r="42379" b="2304"/>
          <a:stretch>
            <a:fillRect/>
          </a:stretch>
        </p:blipFill>
        <p:spPr bwMode="auto">
          <a:xfrm>
            <a:off x="785786" y="3214686"/>
            <a:ext cx="2514580" cy="33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785926"/>
            <a:ext cx="5500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Aharoni" pitchFamily="2" charset="-79"/>
              </a:rPr>
              <a:t>Царь зверей он и не диво —</a:t>
            </a:r>
            <a:b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Aharoni" pitchFamily="2" charset="-79"/>
              </a:rPr>
              <a:t>Вон какая роскошь — грива!</a:t>
            </a:r>
            <a:b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Aharoni" pitchFamily="2" charset="-79"/>
              </a:rPr>
              <a:t>Хоть кошачий рык, но  грозный,</a:t>
            </a:r>
            <a:b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  <a:cs typeface="Aharoni" pitchFamily="2" charset="-79"/>
              </a:rPr>
              <a:t>Лапы — мощь, и взгляд                 серьезный.</a:t>
            </a:r>
            <a:endParaRPr lang="ru-RU" sz="3200" b="1" dirty="0">
              <a:solidFill>
                <a:srgbClr val="002060"/>
              </a:solidFill>
              <a:ea typeface="Arial Unicode MS" pitchFamily="34" charset="-128"/>
              <a:cs typeface="Aharoni" pitchFamily="2" charset="-79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004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</a:t>
            </a:r>
            <a:r>
              <a:rPr lang="ru-RU" sz="2400" dirty="0" smtClean="0">
                <a:solidFill>
                  <a:srgbClr val="C00000"/>
                </a:solidFill>
              </a:rPr>
              <a:t>Сегодня  мы  изучаем  новый  мотив   Харовской  росписи.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http://pics.livejournal.com/smittik/pic/0017xg2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9290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усская культу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оспись по дерев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ya-zemlyak.ru/images/photoarhiv/%D0%9F%D1%80%D0%BE%D0%BC%D1%8B%D1%81%D0%BB%D1%8B/%D0%93%D0%BE%D1%80%D0%9C%D0%BE%D1%82%D0%B8%D0%B2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00438"/>
            <a:ext cx="288670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42926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https://pp.vk.me/c421317/v421317280/34d8/H2VRaQRYR0s.jpg"/>
          <p:cNvPicPr/>
          <p:nvPr/>
        </p:nvPicPr>
        <p:blipFill>
          <a:blip r:embed="rId2" cstate="print"/>
          <a:srcRect l="29890" t="8451" r="22947" b="25932"/>
          <a:stretch>
            <a:fillRect/>
          </a:stretch>
        </p:blipFill>
        <p:spPr bwMode="auto">
          <a:xfrm>
            <a:off x="1643042" y="642918"/>
            <a:ext cx="5500726" cy="46799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6072206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</a:rPr>
              <a:t>        </a:t>
            </a:r>
            <a:r>
              <a:rPr lang="ru-RU" sz="4000" b="1" dirty="0" smtClean="0">
                <a:ln/>
                <a:solidFill>
                  <a:srgbClr val="FFFF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Харовский  лев</a:t>
            </a:r>
            <a:endParaRPr lang="ru-RU" sz="4000" b="1" dirty="0">
              <a:solidFill>
                <a:srgbClr val="FFFF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9640" t="8577" r="15303" b="13524"/>
          <a:stretch>
            <a:fillRect/>
          </a:stretch>
        </p:blipFill>
        <p:spPr bwMode="auto">
          <a:xfrm>
            <a:off x="500034" y="2643182"/>
            <a:ext cx="2524309" cy="34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4141" t="4906" r="38576" b="48799"/>
          <a:stretch>
            <a:fillRect/>
          </a:stretch>
        </p:blipFill>
        <p:spPr bwMode="auto">
          <a:xfrm>
            <a:off x="6072198" y="2643182"/>
            <a:ext cx="267416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987" t="7716" r="14362" b="54749"/>
          <a:stretch>
            <a:fillRect/>
          </a:stretch>
        </p:blipFill>
        <p:spPr bwMode="auto">
          <a:xfrm flipH="1">
            <a:off x="2786050" y="214290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82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hp</cp:lastModifiedBy>
  <cp:revision>6</cp:revision>
  <dcterms:created xsi:type="dcterms:W3CDTF">2017-04-24T06:43:05Z</dcterms:created>
  <dcterms:modified xsi:type="dcterms:W3CDTF">2020-02-19T12:41:46Z</dcterms:modified>
</cp:coreProperties>
</file>